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9" r:id="rId3"/>
    <p:sldId id="260" r:id="rId4"/>
    <p:sldId id="268" r:id="rId5"/>
    <p:sldId id="271" r:id="rId6"/>
    <p:sldId id="261" r:id="rId7"/>
    <p:sldId id="262" r:id="rId8"/>
    <p:sldId id="263" r:id="rId9"/>
    <p:sldId id="266" r:id="rId10"/>
    <p:sldId id="264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>
        <p:scale>
          <a:sx n="44" d="100"/>
          <a:sy n="44" d="100"/>
        </p:scale>
        <p:origin x="-1902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DC14C-2294-4650-94DC-3067C0514260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2AC3-FBFF-48A2-9092-A982B4E26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2AC3-FBFF-48A2-9092-A982B4E263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2AC3-FBFF-48A2-9092-A982B4E263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2AC3-FBFF-48A2-9092-A982B4E263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SC_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6106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28600" y="457200"/>
            <a:ext cx="7162800" cy="8382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Bambolim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Beach Resort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24 Oasis Conference Ha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33" r="5333"/>
          <a:stretch>
            <a:fillRect/>
          </a:stretch>
        </p:blipFill>
        <p:spPr>
          <a:xfrm>
            <a:off x="381000" y="1066800"/>
            <a:ext cx="4093723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572000"/>
            <a:ext cx="8001000" cy="2286000"/>
          </a:xfrm>
        </p:spPr>
        <p:txBody>
          <a:bodyPr>
            <a:noAutofit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u="sng" dirty="0" smtClean="0">
                <a:latin typeface="Bradley Hand ITC" pitchFamily="66" charset="0"/>
                <a:cs typeface="Arial" pitchFamily="34" charset="0"/>
              </a:rPr>
              <a:t>OASIS &amp; OCEAN PEARL - </a:t>
            </a:r>
            <a:r>
              <a:rPr lang="en-US" sz="1800" b="1" dirty="0" smtClean="0">
                <a:latin typeface="Bradley Hand ITC" pitchFamily="66" charset="0"/>
                <a:cs typeface="Arial" pitchFamily="34" charset="0"/>
              </a:rPr>
              <a:t>THE  TWO ENCLOSED  CONFERENCE FACILITIES AVALIABLE  APART FROM A VARIANT CHOICE  OF  OPEN  VENUES </a:t>
            </a:r>
          </a:p>
          <a:p>
            <a:r>
              <a:rPr lang="en-US" sz="1800" b="1" dirty="0" smtClean="0">
                <a:latin typeface="Bradley Hand ITC" pitchFamily="66" charset="0"/>
                <a:cs typeface="Arial" pitchFamily="34" charset="0"/>
              </a:rPr>
              <a:t>CONFERENCE HALLS :- OASIS &amp; OCEAN PEARL</a:t>
            </a:r>
          </a:p>
          <a:p>
            <a:r>
              <a:rPr lang="en-US" sz="1800" b="1" dirty="0" smtClean="0">
                <a:latin typeface="Bradley Hand ITC" pitchFamily="66" charset="0"/>
                <a:cs typeface="Arial" pitchFamily="34" charset="0"/>
              </a:rPr>
              <a:t>OPEN  AIR  VENUES:- STAGE AREA , BANYAN  TREE  RESTAURANT ,</a:t>
            </a:r>
            <a:br>
              <a:rPr lang="en-US" sz="1800" b="1" dirty="0" smtClean="0">
                <a:latin typeface="Bradley Hand ITC" pitchFamily="66" charset="0"/>
                <a:cs typeface="Arial" pitchFamily="34" charset="0"/>
              </a:rPr>
            </a:br>
            <a:r>
              <a:rPr lang="en-US" sz="1800" b="1" dirty="0" smtClean="0">
                <a:latin typeface="Bradley Hand ITC" pitchFamily="66" charset="0"/>
                <a:cs typeface="Arial" pitchFamily="34" charset="0"/>
              </a:rPr>
              <a:t>BAY WATCH,  SWIMMING POOL AREA , RED TILES AREA</a:t>
            </a:r>
          </a:p>
          <a:p>
            <a:endParaRPr lang="en-US" sz="1800" dirty="0"/>
          </a:p>
        </p:txBody>
      </p:sp>
      <p:pic>
        <p:nvPicPr>
          <p:cNvPr id="8" name="Picture 7" descr="24 Ocean Pearl Conference H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066800"/>
            <a:ext cx="4038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914400" y="0"/>
            <a:ext cx="71628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Banquets</a:t>
            </a: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4800" y="0"/>
            <a:ext cx="82296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Destination Weddings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9" name="Picture 8" descr="even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114800" cy="2895600"/>
          </a:xfrm>
          <a:prstGeom prst="rect">
            <a:avLst/>
          </a:prstGeom>
        </p:spPr>
      </p:pic>
      <p:pic>
        <p:nvPicPr>
          <p:cNvPr id="10" name="Picture 9" descr="IMG-20170505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762000"/>
            <a:ext cx="4648200" cy="2590800"/>
          </a:xfrm>
          <a:prstGeom prst="rect">
            <a:avLst/>
          </a:prstGeom>
        </p:spPr>
      </p:pic>
      <p:pic>
        <p:nvPicPr>
          <p:cNvPr id="11" name="Picture 10" descr="SHE_03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114800" cy="2895600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4343400" y="3352800"/>
            <a:ext cx="4800600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What could be better than having the sea breeze as your guest, the glory of a</a:t>
            </a: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Bradley Hand ITC" pitchFamily="66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vivid sunset as your backdrop, the sand under your feet and the soft swish of waves as they break against the shore? </a:t>
            </a: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Bradley Hand ITC" pitchFamily="66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Have your dream wedding by the sea.</a:t>
            </a: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Bradley Hand ITC" pitchFamily="66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We have offer you different areas for all your functions , like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Sangeet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Mehendi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Haldi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,Cocktail party , Gala Dinner , Wedding , Reception. </a:t>
            </a: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Bradley Hand ITC" pitchFamily="66" charset="0"/>
            </a:endParaRPr>
          </a:p>
          <a:p>
            <a:r>
              <a:rPr lang="en-US" dirty="0" smtClean="0"/>
              <a:t> 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SC_5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14801"/>
            <a:ext cx="9144000" cy="2743200"/>
          </a:xfrm>
        </p:spPr>
      </p:pic>
      <p:pic>
        <p:nvPicPr>
          <p:cNvPr id="14" name="Picture 13" descr="DSC_6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838200"/>
            <a:ext cx="4114800" cy="3127513"/>
          </a:xfrm>
          <a:prstGeom prst="rect">
            <a:avLst/>
          </a:prstGeom>
        </p:spPr>
      </p:pic>
      <p:pic>
        <p:nvPicPr>
          <p:cNvPr id="15" name="Picture 14" descr="DSC_6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838200"/>
            <a:ext cx="4025523" cy="3124200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0" y="0"/>
            <a:ext cx="8915400" cy="8382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Private access to the beach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DSC_589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437" r="20437"/>
          <a:stretch>
            <a:fillRect/>
          </a:stretch>
        </p:blipFill>
        <p:spPr>
          <a:xfrm>
            <a:off x="381000" y="228600"/>
            <a:ext cx="8305800" cy="41148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8382000" cy="2209800"/>
          </a:xfrm>
          <a:solidFill>
            <a:schemeClr val="accent1">
              <a:lumMod val="20000"/>
              <a:lumOff val="80000"/>
              <a:alpha val="1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n-US" sz="1800" dirty="0" smtClean="0"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  <a:ea typeface="Gulim" pitchFamily="34" charset="-127"/>
                <a:cs typeface="Arial" pitchFamily="34" charset="0"/>
              </a:rPr>
              <a:t>Bambolim Beach Resort, Goa - The name synonymous with the swaying palms, thick green foliage and unobstructed sea view. Located at Bambolim Beach within a short motoring distance to the Capital City Panjim. A perfect blend of pristine serenity of the shoreline with a backdrop of the lush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  <a:ea typeface="Gulim" pitchFamily="34" charset="-127"/>
                <a:cs typeface="Arial" pitchFamily="34" charset="0"/>
              </a:rPr>
              <a:t>Siridao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  <a:ea typeface="Gulim" pitchFamily="34" charset="-127"/>
                <a:cs typeface="Arial" pitchFamily="34" charset="0"/>
              </a:rPr>
              <a:t> hills. A true nature lover's escapade to sun, sea and the sand.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eluxe Sea Facing Room 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250" r="12250"/>
          <a:stretch>
            <a:fillRect/>
          </a:stretch>
        </p:blipFill>
        <p:spPr>
          <a:xfrm>
            <a:off x="228600" y="1676400"/>
            <a:ext cx="4343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029200"/>
            <a:ext cx="6288088" cy="1524000"/>
          </a:xfrm>
          <a:solidFill>
            <a:schemeClr val="accent1">
              <a:lumMod val="20000"/>
              <a:lumOff val="80000"/>
              <a:alpha val="1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  <a:cs typeface="Arial" pitchFamily="34" charset="0"/>
              </a:rPr>
              <a:t>SUPERIOR ROOMS GARDEN  FACING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  <a:cs typeface="Arial" pitchFamily="34" charset="0"/>
              </a:rPr>
              <a:t> DELUXE ROOMS SEA FACING</a:t>
            </a:r>
          </a:p>
        </p:txBody>
      </p:sp>
      <p:pic>
        <p:nvPicPr>
          <p:cNvPr id="1026" name="Picture 2" descr="C:\Users\BUSINESS CENTER\Desktop\Sales\DSC_6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38300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609600" y="381000"/>
            <a:ext cx="7333488" cy="8382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Room Types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uperior Room Balcon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84" r="5384"/>
          <a:stretch>
            <a:fillRect/>
          </a:stretch>
        </p:blipFill>
        <p:spPr>
          <a:xfrm>
            <a:off x="228601" y="1295400"/>
            <a:ext cx="3810000" cy="26599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800"/>
            <a:ext cx="7333488" cy="685800"/>
          </a:xfrm>
          <a:solidFill>
            <a:schemeClr val="accent1">
              <a:lumMod val="20000"/>
              <a:lumOff val="80000"/>
              <a:alpha val="15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Superior Garden facing room</a:t>
            </a:r>
            <a:endParaRPr lang="en-US" sz="4400" b="1" dirty="0">
              <a:solidFill>
                <a:schemeClr val="accent1">
                  <a:lumMod val="20000"/>
                  <a:lumOff val="8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9" descr="Superior 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752600"/>
            <a:ext cx="4648200" cy="3810000"/>
          </a:xfrm>
          <a:prstGeom prst="rect">
            <a:avLst/>
          </a:prstGeom>
        </p:spPr>
      </p:pic>
      <p:pic>
        <p:nvPicPr>
          <p:cNvPr id="11" name="Picture 10" descr="superior room ext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419600"/>
            <a:ext cx="3886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_0297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8400"/>
            <a:ext cx="4343400" cy="2688336"/>
          </a:xfrm>
          <a:prstGeom prst="rect">
            <a:avLst/>
          </a:prstGeom>
        </p:spPr>
      </p:pic>
      <p:pic>
        <p:nvPicPr>
          <p:cNvPr id="8" name="Picture 7" descr="delux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143000"/>
            <a:ext cx="4191000" cy="259080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838200" y="228600"/>
            <a:ext cx="7333488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Deluxe Sea facing room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9" name="Picture 8" descr="deluxe Balcony view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86200"/>
            <a:ext cx="4191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181600"/>
            <a:ext cx="8153400" cy="1676400"/>
          </a:xfrm>
          <a:solidFill>
            <a:schemeClr val="accent1">
              <a:lumMod val="20000"/>
              <a:lumOff val="80000"/>
              <a:alpha val="1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  <a:cs typeface="Arial" pitchFamily="34" charset="0"/>
              </a:rPr>
              <a:t>BAMBOLIM  BEACH  RESORT  OFFERS  A  LUXURIOUS  SWIMMING  POOL   WITH  A SEPARATE  POOL  FOR  CHILDREN, OUR  RESTAURANT  ALSO  OFFERS SNACKS  AND DRINKS  NEAR  THE  POOL</a:t>
            </a:r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 Antiqua" pitchFamily="18" charset="0"/>
                <a:cs typeface="Arial" pitchFamily="34" charset="0"/>
              </a:rPr>
              <a:t>.</a:t>
            </a:r>
            <a:endParaRPr lang="en-US" sz="2600" b="1" dirty="0">
              <a:solidFill>
                <a:schemeClr val="accent1">
                  <a:lumMod val="20000"/>
                  <a:lumOff val="8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8" name="Picture 7" descr="swimming p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4267200" cy="2667000"/>
          </a:xfrm>
          <a:prstGeom prst="rect">
            <a:avLst/>
          </a:prstGeom>
        </p:spPr>
      </p:pic>
      <p:pic>
        <p:nvPicPr>
          <p:cNvPr id="9" name="Picture 8" descr="DSC_6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362200"/>
            <a:ext cx="3962400" cy="2819400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838200" y="304800"/>
            <a:ext cx="7333488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Swimming Pool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SC_589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08" r="8308"/>
          <a:stretch>
            <a:fillRect/>
          </a:stretch>
        </p:blipFill>
        <p:spPr>
          <a:xfrm>
            <a:off x="0" y="1600200"/>
            <a:ext cx="4598162" cy="3962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562600"/>
            <a:ext cx="8839200" cy="990600"/>
          </a:xfrm>
        </p:spPr>
        <p:txBody>
          <a:bodyPr>
            <a:noAutofit/>
          </a:bodyPr>
          <a:lstStyle/>
          <a:p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Bradley Hand ITC" pitchFamily="66" charset="0"/>
                <a:cs typeface="Arial" pitchFamily="34" charset="0"/>
              </a:rPr>
              <a:t>SPECIALIZING IN MOUTH WATERING GOAN CUISINE AND SERVING CHINESE, INDIAN AND CONTINENTAL</a:t>
            </a:r>
            <a:r>
              <a:rPr lang="en-US" sz="2800" b="1" dirty="0" smtClean="0">
                <a:latin typeface="Bradley Hand ITC" pitchFamily="66" charset="0"/>
                <a:cs typeface="Arial" pitchFamily="34" charset="0"/>
              </a:rPr>
              <a:t> </a:t>
            </a:r>
            <a:endParaRPr lang="en-US" sz="2800" b="1" dirty="0">
              <a:latin typeface="Bradley Hand ITC" pitchFamily="66" charset="0"/>
              <a:cs typeface="Arial" pitchFamily="34" charset="0"/>
            </a:endParaRPr>
          </a:p>
        </p:txBody>
      </p:sp>
      <p:pic>
        <p:nvPicPr>
          <p:cNvPr id="10" name="Picture 9" descr="22 Green-valley restaur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4495800" cy="3810000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838200" y="228600"/>
            <a:ext cx="7333488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Banyan Tree Restaurant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avern Ba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43" r="5443"/>
          <a:stretch>
            <a:fillRect/>
          </a:stretch>
        </p:blipFill>
        <p:spPr>
          <a:xfrm>
            <a:off x="381000" y="914400"/>
            <a:ext cx="8458200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410200"/>
            <a:ext cx="86868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FACING THE SEA ,OUR BAR OFFERS SPEACIALITY WHISKEYS THAT CATER TO EVERY PALATE, FROM HIGHLAND SINGLE MALTS TO SCOTCHES TO CLOSER TO HOME IMFL ,OUR BAR A PART OF THE BANYAN TREE RESTAURANT IS THE PERFECT PLACE TO HANG OUT WITH BUDDIES FOR A RELAXING DRINK.</a:t>
            </a:r>
          </a:p>
          <a:p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838200" y="152400"/>
            <a:ext cx="7333488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BAR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21 Baywatc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40" r="5440"/>
          <a:stretch>
            <a:fillRect/>
          </a:stretch>
        </p:blipFill>
        <p:spPr>
          <a:xfrm>
            <a:off x="0" y="3886200"/>
            <a:ext cx="3276600" cy="2971800"/>
          </a:xfr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0" y="304800"/>
            <a:ext cx="8915400" cy="6096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Explicit Sea Facing Venues for your Events 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4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Bradley Hand ITC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adley Hand ITC" pitchFamily="66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11" name="Picture 10" descr="SHE_0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90600"/>
            <a:ext cx="3352800" cy="2590800"/>
          </a:xfrm>
          <a:prstGeom prst="rect">
            <a:avLst/>
          </a:prstGeom>
        </p:spPr>
      </p:pic>
      <p:pic>
        <p:nvPicPr>
          <p:cNvPr id="12" name="Picture 11" descr="SHE_0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200400"/>
            <a:ext cx="2438400" cy="1627632"/>
          </a:xfrm>
          <a:prstGeom prst="rect">
            <a:avLst/>
          </a:prstGeom>
        </p:spPr>
      </p:pic>
      <p:pic>
        <p:nvPicPr>
          <p:cNvPr id="15" name="Picture 14" descr="SHE_0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962400"/>
            <a:ext cx="3352800" cy="2895600"/>
          </a:xfrm>
          <a:prstGeom prst="rect">
            <a:avLst/>
          </a:prstGeom>
        </p:spPr>
      </p:pic>
      <p:pic>
        <p:nvPicPr>
          <p:cNvPr id="16" name="Picture 15" descr="SHE_04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906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614</TotalTime>
  <Words>322</Words>
  <Application>Microsoft Office PowerPoint</Application>
  <PresentationFormat>On-screen Show (4:3)</PresentationFormat>
  <Paragraphs>39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Reservation</dc:creator>
  <cp:lastModifiedBy>Abhishek Verma</cp:lastModifiedBy>
  <cp:revision>92</cp:revision>
  <dcterms:created xsi:type="dcterms:W3CDTF">2006-08-16T00:00:00Z</dcterms:created>
  <dcterms:modified xsi:type="dcterms:W3CDTF">2018-09-23T14:03:43Z</dcterms:modified>
</cp:coreProperties>
</file>